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0"/>
  </p:notesMasterIdLst>
  <p:handoutMasterIdLst>
    <p:handoutMasterId r:id="rId11"/>
  </p:handoutMasterIdLst>
  <p:sldIdLst>
    <p:sldId id="483" r:id="rId6"/>
    <p:sldId id="489" r:id="rId7"/>
    <p:sldId id="490" r:id="rId8"/>
    <p:sldId id="491" r:id="rId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86" autoAdjust="0"/>
    <p:restoredTop sz="94670"/>
  </p:normalViewPr>
  <p:slideViewPr>
    <p:cSldViewPr snapToGrid="0" snapToObjects="1">
      <p:cViewPr varScale="1">
        <p:scale>
          <a:sx n="138" d="100"/>
          <a:sy n="138" d="100"/>
        </p:scale>
        <p:origin x="432" y="12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 Garima" userId="adbd70be-e4fe-4c56-b2af-33848abf4cdc" providerId="ADAL" clId="{C03ED9AC-1D04-4365-9B15-2D4E35D86084}"/>
    <pc:docChg chg="undo custSel modSld">
      <pc:chgData name="Singh, Garima" userId="adbd70be-e4fe-4c56-b2af-33848abf4cdc" providerId="ADAL" clId="{C03ED9AC-1D04-4365-9B15-2D4E35D86084}" dt="2025-10-17T14:15:31.405" v="23" actId="208"/>
      <pc:docMkLst>
        <pc:docMk/>
      </pc:docMkLst>
      <pc:sldChg chg="addSp modSp mod">
        <pc:chgData name="Singh, Garima" userId="adbd70be-e4fe-4c56-b2af-33848abf4cdc" providerId="ADAL" clId="{C03ED9AC-1D04-4365-9B15-2D4E35D86084}" dt="2025-10-17T14:15:31.405" v="23" actId="208"/>
        <pc:sldMkLst>
          <pc:docMk/>
          <pc:sldMk cId="2078588946" sldId="490"/>
        </pc:sldMkLst>
        <pc:spChg chg="mod">
          <ac:chgData name="Singh, Garima" userId="adbd70be-e4fe-4c56-b2af-33848abf4cdc" providerId="ADAL" clId="{C03ED9AC-1D04-4365-9B15-2D4E35D86084}" dt="2025-10-15T20:32:29.378" v="14" actId="122"/>
          <ac:spMkLst>
            <pc:docMk/>
            <pc:sldMk cId="2078588946" sldId="490"/>
            <ac:spMk id="2" creationId="{0B824782-4C77-73AC-1093-9961BC836CB8}"/>
          </ac:spMkLst>
        </pc:spChg>
        <pc:spChg chg="add mod">
          <ac:chgData name="Singh, Garima" userId="adbd70be-e4fe-4c56-b2af-33848abf4cdc" providerId="ADAL" clId="{C03ED9AC-1D04-4365-9B15-2D4E35D86084}" dt="2025-10-17T14:15:31.405" v="23" actId="208"/>
          <ac:spMkLst>
            <pc:docMk/>
            <pc:sldMk cId="2078588946" sldId="490"/>
            <ac:spMk id="5" creationId="{9C748E15-5C68-DAA2-47E4-E95387E7B45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AA0D57-ABFF-F842-9489-18243E50E8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CE3892-3B4D-9942-81D4-AD555B28B7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29144F-8812-A742-B880-5CC9A7EC4FAA}" type="datetimeFigureOut">
              <a:rPr lang="en-US" smtClean="0"/>
              <a:t>10/17/2025</a:t>
            </a:fld>
            <a:endParaRPr lang="en-US"/>
          </a:p>
        </p:txBody>
      </p:sp>
      <p:sp>
        <p:nvSpPr>
          <p:cNvPr id="4" name="Footer Placeholder 3">
            <a:extLst>
              <a:ext uri="{FF2B5EF4-FFF2-40B4-BE49-F238E27FC236}">
                <a16:creationId xmlns:a16="http://schemas.microsoft.com/office/drawing/2014/main" id="{05642C9F-AA49-B042-ACB2-77FF389501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579821-CE82-704E-B82C-D9679E6826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60D13A-DE82-8247-A2E7-9065B04A4B52}" type="slidenum">
              <a:rPr lang="en-US" smtClean="0"/>
              <a:t>‹#›</a:t>
            </a:fld>
            <a:endParaRPr lang="en-US"/>
          </a:p>
        </p:txBody>
      </p:sp>
    </p:spTree>
    <p:extLst>
      <p:ext uri="{BB962C8B-B14F-4D97-AF65-F5344CB8AC3E}">
        <p14:creationId xmlns:p14="http://schemas.microsoft.com/office/powerpoint/2010/main" val="3846624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C3DF-C11A-0E48-8145-6059CDCA145A}" type="datetimeFigureOut">
              <a:rPr lang="en-US" smtClean="0"/>
              <a:t>10/17/2025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94B695-4959-034C-8CA3-8676768617D7}" type="slidenum">
              <a:rPr lang="en-US" smtClean="0"/>
              <a:t>‹#›</a:t>
            </a:fld>
            <a:endParaRPr lang="en-US"/>
          </a:p>
        </p:txBody>
      </p:sp>
    </p:spTree>
    <p:extLst>
      <p:ext uri="{BB962C8B-B14F-4D97-AF65-F5344CB8AC3E}">
        <p14:creationId xmlns:p14="http://schemas.microsoft.com/office/powerpoint/2010/main" val="39861132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C2F78-5824-CDE7-C332-3A6E10CFBD89}"/>
              </a:ext>
            </a:extLst>
          </p:cNvPr>
          <p:cNvPicPr>
            <a:picLocks noChangeAspect="1"/>
          </p:cNvPicPr>
          <p:nvPr userDrawn="1"/>
        </p:nvPicPr>
        <p:blipFill>
          <a:blip r:embed="rId2"/>
          <a:src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BD246-0B61-9337-244C-BF7D4F6FCEE2}"/>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1472265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3829FA-08FC-469F-6AC8-C6BBCFC57D22}"/>
              </a:ext>
            </a:extLst>
          </p:cNvPr>
          <p:cNvPicPr>
            <a:picLocks noChangeAspect="1"/>
          </p:cNvPicPr>
          <p:nvPr userDrawn="1"/>
        </p:nvPicPr>
        <p:blipFill>
          <a:blip r:embed="rId2"/>
          <a:srcRect/>
          <a:stretch/>
        </p:blipFill>
        <p:spPr>
          <a:xfrm>
            <a:off x="-17908" y="0"/>
            <a:ext cx="9161907" cy="5153572"/>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381000" y="1090733"/>
            <a:ext cx="8229600" cy="3394472"/>
          </a:xfrm>
          <a:prstGeom prst="rect">
            <a:avLst/>
          </a:prstGeom>
        </p:spPr>
        <p:txBody>
          <a:bodyPr/>
          <a:lstStyle>
            <a:lvl1pPr marL="342900" indent="-342900">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50" indent="-285750">
              <a:lnSpc>
                <a:spcPct val="100000"/>
              </a:lnSpc>
              <a:spcBef>
                <a:spcPts val="900"/>
              </a:spcBef>
              <a:buClr>
                <a:srgbClr val="4DAF46"/>
              </a:buClr>
              <a:buFont typeface="Arial" panose="020B0604020202020204" pitchFamily="34" charset="0"/>
              <a:buChar char="•"/>
              <a:defRPr sz="2000">
                <a:latin typeface="Arial" panose="020B0604020202020204" pitchFamily="34" charset="0"/>
                <a:cs typeface="Arial" panose="020B0604020202020204" pitchFamily="34" charset="0"/>
              </a:defRPr>
            </a:lvl2pPr>
            <a:lvl3pPr marL="1257300" indent="-342900">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200" indent="-228600">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400" indent="-228600">
              <a:lnSpc>
                <a:spcPct val="100000"/>
              </a:lnSpc>
              <a:spcBef>
                <a:spcPts val="900"/>
              </a:spcBef>
              <a:buClr>
                <a:srgbClr val="4DAF46"/>
              </a:buClr>
              <a:buSzPct val="100000"/>
              <a:buFont typeface="Lucida Grande"/>
              <a:buChar cha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378822" y="10073"/>
            <a:ext cx="7059945" cy="844730"/>
          </a:xfrm>
          <a:prstGeom prst="rect">
            <a:avLst/>
          </a:prstGeom>
        </p:spPr>
        <p:txBody>
          <a:bodyPr tIns="0" bIns="0" anchor="ctr" anchorCtr="0"/>
          <a:lstStyle>
            <a:lvl1pPr algn="l">
              <a:defRPr sz="2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47974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2F32C-1691-A3B4-82D4-305C07DE9677}"/>
              </a:ext>
            </a:extLst>
          </p:cNvPr>
          <p:cNvPicPr>
            <a:picLocks noChangeAspect="1"/>
          </p:cNvPicPr>
          <p:nvPr userDrawn="1"/>
        </p:nvPicPr>
        <p:blipFill>
          <a:blip r:embed="rId2"/>
          <a:srcRect/>
          <a:stretch/>
        </p:blipFill>
        <p:spPr>
          <a:xfrm>
            <a:off x="0" y="0"/>
            <a:ext cx="9268771" cy="5213684"/>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381000" y="1090733"/>
            <a:ext cx="8229600" cy="3394472"/>
          </a:xfrm>
          <a:prstGeom prst="rect">
            <a:avLst/>
          </a:prstGeom>
        </p:spPr>
        <p:txBody>
          <a:bodyPr/>
          <a:lstStyle>
            <a:lvl1pPr marL="342900" indent="-342900">
              <a:lnSpc>
                <a:spcPct val="100000"/>
              </a:lnSpc>
              <a:spcBef>
                <a:spcPts val="900"/>
              </a:spcBef>
              <a:buClr>
                <a:srgbClr val="4DAF46"/>
              </a:buClr>
              <a:buFont typeface="Wingdings" pitchFamily="2" charset="2"/>
              <a:buChar char="§"/>
              <a:defRPr sz="2200">
                <a:latin typeface="Arial" panose="020B0604020202020204" pitchFamily="34" charset="0"/>
                <a:cs typeface="Arial" panose="020B0604020202020204" pitchFamily="34" charset="0"/>
              </a:defRPr>
            </a:lvl1pPr>
            <a:lvl2pPr marL="742950" indent="-285750">
              <a:lnSpc>
                <a:spcPct val="100000"/>
              </a:lnSpc>
              <a:spcBef>
                <a:spcPts val="900"/>
              </a:spcBef>
              <a:buClr>
                <a:srgbClr val="4DAF46"/>
              </a:buClr>
              <a:buFont typeface="Arial" panose="020B0604020202020204" pitchFamily="34" charset="0"/>
              <a:buChar char="•"/>
              <a:defRPr sz="2000">
                <a:latin typeface="Arial" panose="020B0604020202020204" pitchFamily="34" charset="0"/>
                <a:cs typeface="Arial" panose="020B0604020202020204" pitchFamily="34" charset="0"/>
              </a:defRPr>
            </a:lvl2pPr>
            <a:lvl3pPr marL="1257300" indent="-342900">
              <a:lnSpc>
                <a:spcPct val="100000"/>
              </a:lnSpc>
              <a:spcBef>
                <a:spcPts val="900"/>
              </a:spcBef>
              <a:buClr>
                <a:srgbClr val="4DAF46"/>
              </a:buClr>
              <a:buFont typeface="Wingdings" pitchFamily="2" charset="2"/>
              <a:buChar char="q"/>
              <a:defRPr sz="1800">
                <a:latin typeface="Arial" panose="020B0604020202020204" pitchFamily="34" charset="0"/>
                <a:cs typeface="Arial" panose="020B0604020202020204" pitchFamily="34" charset="0"/>
              </a:defRPr>
            </a:lvl3pPr>
            <a:lvl4pPr marL="1600200" indent="-228600">
              <a:lnSpc>
                <a:spcPct val="100000"/>
              </a:lnSpc>
              <a:spcBef>
                <a:spcPts val="900"/>
              </a:spcBef>
              <a:buClr>
                <a:srgbClr val="4DAF46"/>
              </a:buClr>
              <a:buSzPct val="100000"/>
              <a:buFont typeface="Courier New" panose="02070309020205020404" pitchFamily="49" charset="0"/>
              <a:buChar char="o"/>
              <a:defRPr sz="1600">
                <a:latin typeface="Arial" panose="020B0604020202020204" pitchFamily="34" charset="0"/>
                <a:cs typeface="Arial" panose="020B0604020202020204" pitchFamily="34" charset="0"/>
              </a:defRPr>
            </a:lvl4pPr>
            <a:lvl5pPr marL="2057400" indent="-228600">
              <a:lnSpc>
                <a:spcPct val="100000"/>
              </a:lnSpc>
              <a:spcBef>
                <a:spcPts val="900"/>
              </a:spcBef>
              <a:buClr>
                <a:srgbClr val="4DAF46"/>
              </a:buClr>
              <a:buSzPct val="100000"/>
              <a:buFont typeface="Lucida Grande"/>
              <a:buChar cha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378822" y="10073"/>
            <a:ext cx="7059945" cy="844730"/>
          </a:xfrm>
          <a:prstGeom prst="rect">
            <a:avLst/>
          </a:prstGeom>
        </p:spPr>
        <p:txBody>
          <a:bodyPr tIns="0" bIns="0" anchor="ctr" anchorCtr="0"/>
          <a:lstStyle>
            <a:lvl1pPr algn="l">
              <a:defRPr sz="2400"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71078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7" r:id="rId2"/>
    <p:sldLayoutId id="2147483656" r:id="rId3"/>
    <p:sldLayoutId id="2147483658"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8466596-7480-2B4B-8FE1-4DEF74D9E377}"/>
              </a:ext>
            </a:extLst>
          </p:cNvPr>
          <p:cNvSpPr txBox="1">
            <a:spLocks/>
          </p:cNvSpPr>
          <p:nvPr/>
        </p:nvSpPr>
        <p:spPr>
          <a:xfrm>
            <a:off x="393358" y="2414551"/>
            <a:ext cx="6695419" cy="1669769"/>
          </a:xfrm>
          <a:prstGeom prst="rect">
            <a:avLst/>
          </a:prstGeom>
        </p:spPr>
        <p:txBody>
          <a:bodyPr anchor="t" anchorCtr="0">
            <a:norm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r>
              <a:rPr lang="en-US" sz="3200" b="1" dirty="0">
                <a:latin typeface="Arial" panose="020B0604020202020204" pitchFamily="34" charset="0"/>
                <a:cs typeface="Arial" panose="020B0604020202020204" pitchFamily="34" charset="0"/>
              </a:rPr>
              <a:t>Presentation Title</a:t>
            </a:r>
          </a:p>
          <a:p>
            <a:pPr marL="0" indent="0">
              <a:lnSpc>
                <a:spcPts val="1600"/>
              </a:lnSpc>
              <a:spcBef>
                <a:spcPts val="900"/>
              </a:spcBef>
              <a:buFont typeface="Wingdings" charset="2"/>
              <a:buNone/>
            </a:pPr>
            <a:r>
              <a:rPr lang="en-US" sz="1200" dirty="0">
                <a:latin typeface="Arial" panose="020B0604020202020204" pitchFamily="34" charset="0"/>
                <a:cs typeface="Arial" panose="020B0604020202020204" pitchFamily="34" charset="0"/>
              </a:rPr>
              <a:t>Speaker(s) FirstName, M. LastName, Cred</a:t>
            </a:r>
          </a:p>
          <a:p>
            <a:pPr marL="0" indent="0">
              <a:lnSpc>
                <a:spcPts val="1600"/>
              </a:lnSpc>
              <a:spcBef>
                <a:spcPts val="0"/>
              </a:spcBef>
              <a:buFont typeface="Wingdings" charset="2"/>
              <a:buNone/>
            </a:pPr>
            <a:r>
              <a:rPr lang="en-US" sz="1200" dirty="0" err="1">
                <a:latin typeface="Arial" panose="020B0604020202020204" pitchFamily="34" charset="0"/>
                <a:cs typeface="Arial" panose="020B0604020202020204" pitchFamily="34" charset="0"/>
              </a:rPr>
              <a:t>InstitutionName</a:t>
            </a:r>
            <a:r>
              <a:rPr lang="en-US" sz="1200" dirty="0">
                <a:latin typeface="Arial" panose="020B0604020202020204" pitchFamily="34" charset="0"/>
                <a:cs typeface="Arial" panose="020B0604020202020204" pitchFamily="34" charset="0"/>
              </a:rPr>
              <a:t>, Location</a:t>
            </a:r>
          </a:p>
        </p:txBody>
      </p:sp>
      <p:grpSp>
        <p:nvGrpSpPr>
          <p:cNvPr id="2" name="Group 1">
            <a:extLst>
              <a:ext uri="{FF2B5EF4-FFF2-40B4-BE49-F238E27FC236}">
                <a16:creationId xmlns:a16="http://schemas.microsoft.com/office/drawing/2014/main" id="{06DDB60F-2604-C1A2-DEF7-DD3275ACB856}"/>
              </a:ext>
            </a:extLst>
          </p:cNvPr>
          <p:cNvGrpSpPr/>
          <p:nvPr/>
        </p:nvGrpSpPr>
        <p:grpSpPr>
          <a:xfrm>
            <a:off x="7498080" y="3295660"/>
            <a:ext cx="1140823" cy="1053737"/>
            <a:chOff x="7498080" y="3295660"/>
            <a:chExt cx="1140823" cy="1053737"/>
          </a:xfrm>
        </p:grpSpPr>
        <p:sp>
          <p:nvSpPr>
            <p:cNvPr id="3" name="TextBox 2">
              <a:extLst>
                <a:ext uri="{FF2B5EF4-FFF2-40B4-BE49-F238E27FC236}">
                  <a16:creationId xmlns:a16="http://schemas.microsoft.com/office/drawing/2014/main" id="{FD2D967F-5212-8DC8-A408-ECF5AEF69A73}"/>
                </a:ext>
              </a:extLst>
            </p:cNvPr>
            <p:cNvSpPr txBox="1"/>
            <p:nvPr/>
          </p:nvSpPr>
          <p:spPr>
            <a:xfrm>
              <a:off x="7498080" y="3622473"/>
              <a:ext cx="1140823" cy="400110"/>
            </a:xfrm>
            <a:prstGeom prst="rect">
              <a:avLst/>
            </a:prstGeom>
            <a:noFill/>
          </p:spPr>
          <p:txBody>
            <a:bodyPr wrap="square">
              <a:spAutoFit/>
            </a:bodyPr>
            <a:lstStyle/>
            <a:p>
              <a:pPr algn="ctr"/>
              <a:r>
                <a:rPr lang="en-US" sz="1000" dirty="0">
                  <a:solidFill>
                    <a:srgbClr val="D9117E"/>
                  </a:solidFill>
                  <a:latin typeface="Arial" panose="020B0604020202020204" pitchFamily="34" charset="0"/>
                  <a:cs typeface="Arial" panose="020B0604020202020204" pitchFamily="34" charset="0"/>
                </a:rPr>
                <a:t>Institution logo, </a:t>
              </a:r>
              <a:br>
                <a:rPr lang="en-US" sz="1000" dirty="0">
                  <a:solidFill>
                    <a:srgbClr val="D9117E"/>
                  </a:solidFill>
                  <a:latin typeface="Arial" panose="020B0604020202020204" pitchFamily="34" charset="0"/>
                  <a:cs typeface="Arial" panose="020B0604020202020204" pitchFamily="34" charset="0"/>
                </a:rPr>
              </a:br>
              <a:r>
                <a:rPr lang="en-US" sz="1000" dirty="0">
                  <a:solidFill>
                    <a:srgbClr val="D9117E"/>
                  </a:solidFill>
                  <a:latin typeface="Arial" panose="020B0604020202020204" pitchFamily="34" charset="0"/>
                  <a:cs typeface="Arial" panose="020B0604020202020204" pitchFamily="34" charset="0"/>
                </a:rPr>
                <a:t>if desired</a:t>
              </a:r>
              <a:endParaRPr lang="en-US" sz="1000" dirty="0">
                <a:solidFill>
                  <a:srgbClr val="D9117E"/>
                </a:solidFill>
              </a:endParaRPr>
            </a:p>
          </p:txBody>
        </p:sp>
        <p:sp>
          <p:nvSpPr>
            <p:cNvPr id="4" name="Rectangle 3">
              <a:extLst>
                <a:ext uri="{FF2B5EF4-FFF2-40B4-BE49-F238E27FC236}">
                  <a16:creationId xmlns:a16="http://schemas.microsoft.com/office/drawing/2014/main" id="{7C459881-1EDA-F5F6-B737-98EB98302B57}"/>
                </a:ext>
              </a:extLst>
            </p:cNvPr>
            <p:cNvSpPr/>
            <p:nvPr/>
          </p:nvSpPr>
          <p:spPr>
            <a:xfrm>
              <a:off x="7498080" y="3295660"/>
              <a:ext cx="1140823" cy="1053737"/>
            </a:xfrm>
            <a:prstGeom prst="rect">
              <a:avLst/>
            </a:prstGeom>
            <a:noFill/>
            <a:ln>
              <a:solidFill>
                <a:srgbClr val="D9117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2092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B4A4FC-10CB-76B1-80E6-8B4D1FE3D5C8}"/>
              </a:ext>
            </a:extLst>
          </p:cNvPr>
          <p:cNvSpPr>
            <a:spLocks noGrp="1"/>
          </p:cNvSpPr>
          <p:nvPr>
            <p:ph type="title"/>
          </p:nvPr>
        </p:nvSpPr>
        <p:spPr/>
        <p:txBody>
          <a:bodyPr/>
          <a:lstStyle/>
          <a:p>
            <a:r>
              <a:rPr lang="en-US" dirty="0"/>
              <a:t>Disclosure Information</a:t>
            </a:r>
          </a:p>
        </p:txBody>
      </p:sp>
      <p:sp>
        <p:nvSpPr>
          <p:cNvPr id="8" name="Content Placeholder 2">
            <a:extLst>
              <a:ext uri="{FF2B5EF4-FFF2-40B4-BE49-F238E27FC236}">
                <a16:creationId xmlns:a16="http://schemas.microsoft.com/office/drawing/2014/main" id="{94480D71-A568-5FFE-B1F5-339ABF85E272}"/>
              </a:ext>
            </a:extLst>
          </p:cNvPr>
          <p:cNvSpPr>
            <a:spLocks noGrp="1"/>
          </p:cNvSpPr>
          <p:nvPr>
            <p:ph idx="1"/>
          </p:nvPr>
        </p:nvSpPr>
        <p:spPr>
          <a:xfrm>
            <a:off x="381000" y="1014413"/>
            <a:ext cx="8229600" cy="3703060"/>
          </a:xfrm>
        </p:spPr>
        <p:txBody>
          <a:bodyPr/>
          <a:lstStyle/>
          <a:p>
            <a:pPr marL="0" indent="0">
              <a:buNone/>
            </a:pPr>
            <a:r>
              <a:rPr lang="en-US" sz="2000" dirty="0"/>
              <a:t>Speaker Name</a:t>
            </a:r>
          </a:p>
          <a:p>
            <a:pPr marL="0" indent="0">
              <a:spcBef>
                <a:spcPts val="300"/>
              </a:spcBef>
              <a:buNone/>
            </a:pPr>
            <a:r>
              <a:rPr lang="en-US" sz="1200" dirty="0"/>
              <a:t>I have the following relevant financial relationships to disclose:</a:t>
            </a:r>
          </a:p>
          <a:p>
            <a:pPr marL="0" indent="0">
              <a:spcBef>
                <a:spcPts val="300"/>
              </a:spcBef>
              <a:buNone/>
            </a:pPr>
            <a:r>
              <a:rPr lang="en-US" sz="1200" dirty="0"/>
              <a:t>	Employee of:</a:t>
            </a:r>
          </a:p>
          <a:p>
            <a:pPr marL="0" indent="0">
              <a:spcBef>
                <a:spcPts val="300"/>
              </a:spcBef>
              <a:buNone/>
            </a:pPr>
            <a:r>
              <a:rPr lang="en-US" sz="1200" dirty="0"/>
              <a:t>	Consultant for: </a:t>
            </a:r>
          </a:p>
          <a:p>
            <a:pPr marL="0" indent="0">
              <a:spcBef>
                <a:spcPts val="300"/>
              </a:spcBef>
              <a:buNone/>
            </a:pPr>
            <a:r>
              <a:rPr lang="en-US" sz="1200" dirty="0"/>
              <a:t>	Speaker’s Bureau for:</a:t>
            </a:r>
          </a:p>
          <a:p>
            <a:pPr marL="0" indent="0">
              <a:spcBef>
                <a:spcPts val="300"/>
              </a:spcBef>
              <a:buNone/>
            </a:pPr>
            <a:r>
              <a:rPr lang="en-US" sz="1200" dirty="0"/>
              <a:t>	Grant/Research support    </a:t>
            </a:r>
          </a:p>
          <a:p>
            <a:pPr marL="0" indent="0">
              <a:spcBef>
                <a:spcPts val="300"/>
              </a:spcBef>
              <a:buNone/>
            </a:pPr>
            <a:r>
              <a:rPr lang="en-US" sz="1200" dirty="0"/>
              <a:t>	Stockholder in: </a:t>
            </a:r>
          </a:p>
          <a:p>
            <a:pPr marL="0" indent="0">
              <a:spcBef>
                <a:spcPts val="300"/>
              </a:spcBef>
              <a:buNone/>
            </a:pPr>
            <a:r>
              <a:rPr lang="en-US" sz="1200" dirty="0"/>
              <a:t>	Honoraria from: </a:t>
            </a:r>
          </a:p>
          <a:p>
            <a:pPr marL="0" indent="0">
              <a:spcBef>
                <a:spcPts val="300"/>
              </a:spcBef>
              <a:buNone/>
            </a:pPr>
            <a:r>
              <a:rPr lang="en-US" sz="1200" dirty="0"/>
              <a:t>- and - </a:t>
            </a:r>
          </a:p>
          <a:p>
            <a:pPr marL="0" indent="0">
              <a:spcBef>
                <a:spcPts val="300"/>
              </a:spcBef>
              <a:buNone/>
            </a:pPr>
            <a:r>
              <a:rPr lang="en-US" sz="1200" dirty="0"/>
              <a:t>My additional financial relationship disclosures are: </a:t>
            </a:r>
          </a:p>
          <a:p>
            <a:pPr marL="0" indent="0">
              <a:spcBef>
                <a:spcPts val="300"/>
              </a:spcBef>
              <a:buNone/>
            </a:pPr>
            <a:endParaRPr lang="en-US" sz="1200" dirty="0"/>
          </a:p>
          <a:p>
            <a:pPr marL="0" indent="0">
              <a:spcBef>
                <a:spcPts val="300"/>
              </a:spcBef>
              <a:buNone/>
            </a:pPr>
            <a:endParaRPr lang="en-US" sz="1200" dirty="0"/>
          </a:p>
          <a:p>
            <a:pPr marL="0" indent="0">
              <a:spcBef>
                <a:spcPts val="300"/>
              </a:spcBef>
              <a:buNone/>
            </a:pPr>
            <a:r>
              <a:rPr lang="en-US" sz="1200" dirty="0"/>
              <a:t>- or - </a:t>
            </a:r>
          </a:p>
          <a:p>
            <a:pPr marL="0" indent="0">
              <a:spcBef>
                <a:spcPts val="300"/>
              </a:spcBef>
              <a:buNone/>
            </a:pPr>
            <a:r>
              <a:rPr lang="en-US" sz="1200" dirty="0"/>
              <a:t>I have no financial relationships to disclose.</a:t>
            </a:r>
          </a:p>
          <a:p>
            <a:pPr marL="0" indent="0">
              <a:spcBef>
                <a:spcPts val="300"/>
              </a:spcBef>
              <a:buNone/>
            </a:pPr>
            <a:endParaRPr lang="en-US" sz="1200" dirty="0"/>
          </a:p>
        </p:txBody>
      </p:sp>
    </p:spTree>
    <p:extLst>
      <p:ext uri="{BB962C8B-B14F-4D97-AF65-F5344CB8AC3E}">
        <p14:creationId xmlns:p14="http://schemas.microsoft.com/office/powerpoint/2010/main" val="1874296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24782-4C77-73AC-1093-9961BC836CB8}"/>
              </a:ext>
            </a:extLst>
          </p:cNvPr>
          <p:cNvSpPr>
            <a:spLocks noGrp="1"/>
          </p:cNvSpPr>
          <p:nvPr>
            <p:ph idx="1"/>
          </p:nvPr>
        </p:nvSpPr>
        <p:spPr/>
        <p:txBody>
          <a:bodyPr/>
          <a:lstStyle/>
          <a:p>
            <a:pPr marL="0" indent="0" algn="ctr">
              <a:buNone/>
            </a:pPr>
            <a:r>
              <a:rPr lang="en-US" sz="1200" dirty="0"/>
              <a:t>Please delete the text below after reading it.</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Arial" panose="020B0604020202020204" pitchFamily="34" charset="0"/>
              </a:rPr>
              <a:t>We kindly ask that your 10-minute presentation:</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Arial" panose="020B0604020202020204" pitchFamily="34" charset="0"/>
              </a:rPr>
              <a:t>Aligns with the summit’s overarching theme and goals</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Arial" panose="020B0604020202020204" pitchFamily="34" charset="0"/>
              </a:rPr>
              <a:t>Highlights your expertise in the context of aging, stress and/or other risk factors, and/or cancer</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Arial" panose="020B0604020202020204" pitchFamily="34" charset="0"/>
              </a:rPr>
              <a:t>Addresses critical questions in the field and proposes future directions for research or clinical practice</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Arial" panose="020B0604020202020204" pitchFamily="34" charset="0"/>
              </a:rPr>
              <a:t>Is accessible to a multidisciplinary audience, including both research and clinical participants</a:t>
            </a:r>
          </a:p>
          <a:p>
            <a:pPr marL="342900" marR="0" lvl="0"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Arial" panose="020B0604020202020204" pitchFamily="34" charset="0"/>
              </a:rPr>
              <a:t>Showcases recent findings, emerging trends, new tools/protocols/datasets that are shareable, or translational implications relevant to the summit themes</a:t>
            </a:r>
          </a:p>
          <a:p>
            <a:endParaRPr lang="en-US" sz="1200" dirty="0"/>
          </a:p>
        </p:txBody>
      </p:sp>
      <p:sp>
        <p:nvSpPr>
          <p:cNvPr id="3" name="Title 2">
            <a:extLst>
              <a:ext uri="{FF2B5EF4-FFF2-40B4-BE49-F238E27FC236}">
                <a16:creationId xmlns:a16="http://schemas.microsoft.com/office/drawing/2014/main" id="{D279B1F6-400C-4476-4D5F-43C6C220A70B}"/>
              </a:ext>
            </a:extLst>
          </p:cNvPr>
          <p:cNvSpPr>
            <a:spLocks noGrp="1"/>
          </p:cNvSpPr>
          <p:nvPr>
            <p:ph type="title"/>
          </p:nvPr>
        </p:nvSpPr>
        <p:spPr/>
        <p:txBody>
          <a:bodyPr/>
          <a:lstStyle/>
          <a:p>
            <a:endParaRPr lang="en-US" dirty="0"/>
          </a:p>
        </p:txBody>
      </p:sp>
      <p:sp>
        <p:nvSpPr>
          <p:cNvPr id="5" name="TextBox 4">
            <a:extLst>
              <a:ext uri="{FF2B5EF4-FFF2-40B4-BE49-F238E27FC236}">
                <a16:creationId xmlns:a16="http://schemas.microsoft.com/office/drawing/2014/main" id="{9C748E15-5C68-DAA2-47E4-E95387E7B45E}"/>
              </a:ext>
            </a:extLst>
          </p:cNvPr>
          <p:cNvSpPr txBox="1"/>
          <p:nvPr/>
        </p:nvSpPr>
        <p:spPr>
          <a:xfrm>
            <a:off x="989734" y="3847276"/>
            <a:ext cx="7012132" cy="646331"/>
          </a:xfrm>
          <a:prstGeom prst="rect">
            <a:avLst/>
          </a:prstGeom>
          <a:noFill/>
          <a:ln>
            <a:solidFill>
              <a:schemeClr val="tx1"/>
            </a:solidFill>
          </a:ln>
        </p:spPr>
        <p:txBody>
          <a:bodyPr wrap="square">
            <a:spAutoFit/>
          </a:bodyPr>
          <a:lstStyle/>
          <a:p>
            <a:r>
              <a:rPr lang="en-US" sz="1200" dirty="0">
                <a:latin typeface="Aptos" panose="020B0004020202020204" pitchFamily="34" charset="0"/>
              </a:rPr>
              <a:t>This is an opportunity to contribute as a thought leader - not simply to present your work in isolation, but to frame it within the broader context of the summit’s goals. We encourage you to help shape the future of aging and cancer research through your insights and vision.</a:t>
            </a:r>
          </a:p>
        </p:txBody>
      </p:sp>
    </p:spTree>
    <p:extLst>
      <p:ext uri="{BB962C8B-B14F-4D97-AF65-F5344CB8AC3E}">
        <p14:creationId xmlns:p14="http://schemas.microsoft.com/office/powerpoint/2010/main" val="2078588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4D65D-B3E1-3190-7589-6796323086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2CDDF-CEF2-8534-951B-ED9130DC084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68889F8D-6995-D03C-D883-AE1FC2744607}"/>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EDFA6DE6-EE95-B5C3-6603-5A6F620BB4BF}"/>
              </a:ext>
            </a:extLst>
          </p:cNvPr>
          <p:cNvSpPr txBox="1"/>
          <p:nvPr/>
        </p:nvSpPr>
        <p:spPr>
          <a:xfrm>
            <a:off x="26127" y="4812537"/>
            <a:ext cx="1309255" cy="276999"/>
          </a:xfrm>
          <a:prstGeom prst="rect">
            <a:avLst/>
          </a:prstGeom>
          <a:noFill/>
        </p:spPr>
        <p:txBody>
          <a:bodyPr wrap="square" rtlCol="0">
            <a:spAutoFit/>
          </a:bodyPr>
          <a:lstStyle/>
          <a:p>
            <a:r>
              <a:rPr lang="en-US" sz="1200" b="1" dirty="0">
                <a:solidFill>
                  <a:srgbClr val="FF0000"/>
                </a:solidFill>
              </a:rPr>
              <a:t>DO NOT POST</a:t>
            </a:r>
          </a:p>
        </p:txBody>
      </p:sp>
      <p:sp>
        <p:nvSpPr>
          <p:cNvPr id="5" name="TextBox 4">
            <a:extLst>
              <a:ext uri="{FF2B5EF4-FFF2-40B4-BE49-F238E27FC236}">
                <a16:creationId xmlns:a16="http://schemas.microsoft.com/office/drawing/2014/main" id="{C6AE3F3D-1731-974B-0142-6A133796E450}"/>
              </a:ext>
            </a:extLst>
          </p:cNvPr>
          <p:cNvSpPr txBox="1"/>
          <p:nvPr/>
        </p:nvSpPr>
        <p:spPr>
          <a:xfrm>
            <a:off x="8075691" y="4808696"/>
            <a:ext cx="1068309" cy="276999"/>
          </a:xfrm>
          <a:prstGeom prst="rect">
            <a:avLst/>
          </a:prstGeom>
          <a:noFill/>
        </p:spPr>
        <p:txBody>
          <a:bodyPr wrap="square" rtlCol="0">
            <a:spAutoFit/>
          </a:bodyPr>
          <a:lstStyle/>
          <a:p>
            <a:r>
              <a:rPr lang="en-US" sz="1200" b="1" dirty="0">
                <a:solidFill>
                  <a:srgbClr val="FF0000"/>
                </a:solidFill>
              </a:rPr>
              <a:t>DO NOT POST</a:t>
            </a:r>
          </a:p>
        </p:txBody>
      </p:sp>
    </p:spTree>
    <p:extLst>
      <p:ext uri="{BB962C8B-B14F-4D97-AF65-F5344CB8AC3E}">
        <p14:creationId xmlns:p14="http://schemas.microsoft.com/office/powerpoint/2010/main" val="638176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E7BD8D0D4D6547AFA839F7926BF513" ma:contentTypeVersion="175" ma:contentTypeDescription="Create a new document." ma:contentTypeScope="" ma:versionID="1036f7f655c68d4eed7d760d9ae22c37">
  <xsd:schema xmlns:xsd="http://www.w3.org/2001/XMLSchema" xmlns:xs="http://www.w3.org/2001/XMLSchema" xmlns:p="http://schemas.microsoft.com/office/2006/metadata/properties" xmlns:ns2="8a302f1f-d667-4974-bfff-3337127521e4" xmlns:ns4="6d88d78e-f161-4c6e-9f3c-594902fa883d" targetNamespace="http://schemas.microsoft.com/office/2006/metadata/properties" ma:root="true" ma:fieldsID="838c0583811ef3041d828cdc1ad3ec3a" ns2:_="" ns4:_="">
    <xsd:import namespace="8a302f1f-d667-4974-bfff-3337127521e4"/>
    <xsd:import namespace="6d88d78e-f161-4c6e-9f3c-594902fa883d"/>
    <xsd:element name="properties">
      <xsd:complexType>
        <xsd:sequence>
          <xsd:element name="documentManagement">
            <xsd:complexType>
              <xsd:all>
                <xsd:element ref="ns2:TaxCatchAll" minOccurs="0"/>
                <xsd:element ref="ns4:lcfe671c48f043ab88cd1296da1bf20a" minOccurs="0"/>
                <xsd:element ref="ns4:MediaLengthInSeconds" minOccurs="0"/>
                <xsd:element ref="ns4:lcf76f155ced4ddcb4097134ff3c332f"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02f1f-d667-4974-bfff-3337127521e4"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4f8efdff-19cb-4bcf-a316-7e7a9ea33dcf}" ma:internalName="TaxCatchAll" ma:readOnly="false" ma:showField="CatchAllData" ma:web="8a302f1f-d667-4974-bfff-3337127521e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88d78e-f161-4c6e-9f3c-594902fa883d" elementFormDefault="qualified">
    <xsd:import namespace="http://schemas.microsoft.com/office/2006/documentManagement/types"/>
    <xsd:import namespace="http://schemas.microsoft.com/office/infopath/2007/PartnerControls"/>
    <xsd:element name="lcfe671c48f043ab88cd1296da1bf20a" ma:index="10" nillable="true" ma:taxonomy="true" ma:internalName="lcfe671c48f043ab88cd1296da1bf20a" ma:taxonomyFieldName="Tags" ma:displayName="Tags" ma:default="" ma:fieldId="{5cfe671c-48f0-43ab-88cd-1296da1bf20a}" ma:taxonomyMulti="true" ma:sspId="21ebde4a-ab84-4301-9abd-8caaf1630b25" ma:termSetId="20542349-cc89-4a26-aaf3-512d604c6d9e" ma:anchorId="00000000-0000-0000-0000-000000000000" ma:open="true" ma:isKeyword="false">
      <xsd:complexType>
        <xsd:sequence>
          <xsd:element ref="pc:Terms" minOccurs="0" maxOccurs="1"/>
        </xsd:sequence>
      </xsd:complexType>
    </xsd:element>
    <xsd:element name="MediaLengthInSeconds" ma:index="11" nillable="true" ma:displayName="Length (seconds)"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1ebde4a-ab84-4301-9abd-8caaf1630b25" ma:termSetId="09814cd3-568e-fe90-9814-8d621ff8fb84" ma:anchorId="fba54fb3-c3e1-fe81-a776-ca4b69148c4d" ma:open="true" ma:isKeyword="false">
      <xsd:complexType>
        <xsd:sequence>
          <xsd:element ref="pc:Terms" minOccurs="0" maxOccurs="1"/>
        </xsd:sequence>
      </xsd:complex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customXsn xmlns="http://schemas.microsoft.com/office/2006/metadata/customXsn">
  <xsnLocation/>
  <cached>True</cached>
  <openByDefault>True</openByDefault>
  <xsnScope>/sites/SRGA/Private</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d88d78e-f161-4c6e-9f3c-594902fa883d">
      <Terms xmlns="http://schemas.microsoft.com/office/infopath/2007/PartnerControls"/>
    </lcf76f155ced4ddcb4097134ff3c332f>
    <TaxCatchAll xmlns="8a302f1f-d667-4974-bfff-3337127521e4" xsi:nil="true"/>
    <lcfe671c48f043ab88cd1296da1bf20a xmlns="6d88d78e-f161-4c6e-9f3c-594902fa883d">
      <Terms xmlns="http://schemas.microsoft.com/office/infopath/2007/PartnerControls"/>
    </lcfe671c48f043ab88cd1296da1bf20a>
  </documentManagement>
</p:properties>
</file>

<file path=customXml/itemProps1.xml><?xml version="1.0" encoding="utf-8"?>
<ds:datastoreItem xmlns:ds="http://schemas.openxmlformats.org/officeDocument/2006/customXml" ds:itemID="{69E8C3B3-93C5-4281-A6E7-02D01812F7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302f1f-d667-4974-bfff-3337127521e4"/>
    <ds:schemaRef ds:uri="6d88d78e-f161-4c6e-9f3c-594902fa8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3B1D8B-9639-4E3D-B2A2-89865CA5B93A}">
  <ds:schemaRefs>
    <ds:schemaRef ds:uri="http://schemas.microsoft.com/office/2006/metadata/customXsn"/>
  </ds:schemaRefs>
</ds:datastoreItem>
</file>

<file path=customXml/itemProps3.xml><?xml version="1.0" encoding="utf-8"?>
<ds:datastoreItem xmlns:ds="http://schemas.openxmlformats.org/officeDocument/2006/customXml" ds:itemID="{0DD1F52E-20C9-4606-B66F-A325F6453471}">
  <ds:schemaRefs>
    <ds:schemaRef ds:uri="http://schemas.microsoft.com/sharepoint/v3/contenttype/forms"/>
  </ds:schemaRefs>
</ds:datastoreItem>
</file>

<file path=customXml/itemProps4.xml><?xml version="1.0" encoding="utf-8"?>
<ds:datastoreItem xmlns:ds="http://schemas.openxmlformats.org/officeDocument/2006/customXml" ds:itemID="{89510DD2-CC0A-4975-A971-2798FDEEC00F}">
  <ds:schemaRefs>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elements/1.1/"/>
    <ds:schemaRef ds:uri="http://schemas.microsoft.com/office/infopath/2007/PartnerControls"/>
    <ds:schemaRef ds:uri="8a302f1f-d667-4974-bfff-3337127521e4"/>
    <ds:schemaRef ds:uri="http://purl.org/dc/terms/"/>
    <ds:schemaRef ds:uri="6d88d78e-f161-4c6e-9f3c-594902fa883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346</TotalTime>
  <Words>240</Words>
  <Application>Microsoft Office PowerPoint</Application>
  <PresentationFormat>On-screen Show (16:9)</PresentationFormat>
  <Paragraphs>29</Paragraphs>
  <Slides>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Aptos</vt:lpstr>
      <vt:lpstr>Arial</vt:lpstr>
      <vt:lpstr>Calibri</vt:lpstr>
      <vt:lpstr>Courier New</vt:lpstr>
      <vt:lpstr>Lucida Grande</vt:lpstr>
      <vt:lpstr>Symbol</vt:lpstr>
      <vt:lpstr>Wingdings</vt:lpstr>
      <vt:lpstr>Office Theme</vt:lpstr>
      <vt:lpstr>PowerPoint Presentation</vt:lpstr>
      <vt:lpstr>Disclosure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McCullough, John</dc:creator>
  <cp:lastModifiedBy>Singh, Garima</cp:lastModifiedBy>
  <cp:revision>123</cp:revision>
  <dcterms:created xsi:type="dcterms:W3CDTF">2020-08-11T13:58:13Z</dcterms:created>
  <dcterms:modified xsi:type="dcterms:W3CDTF">2025-10-17T14:15:33Z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0x01010001E7BD8D0D4D6547AFA839F7926BF513</vt:lpwstr>
  </property>
  <property fmtid="{D5CDD505-2E9C-101B-9397-08002B2CF9AE}" pid="3" name="Tags">
    <vt:lpwstr/>
  </property>
  <property fmtid="{D5CDD505-2E9C-101B-9397-08002B2CF9AE}" pid="4" name="MediaServiceImageTags">
    <vt:lpwstr/>
  </property>
</Properties>
</file>